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0" r:id="rId3"/>
    <p:sldId id="270" r:id="rId4"/>
    <p:sldId id="259" r:id="rId5"/>
    <p:sldId id="277" r:id="rId6"/>
    <p:sldId id="278" r:id="rId7"/>
    <p:sldId id="274" r:id="rId8"/>
    <p:sldId id="260" r:id="rId9"/>
    <p:sldId id="271" r:id="rId10"/>
    <p:sldId id="261" r:id="rId11"/>
    <p:sldId id="267" r:id="rId12"/>
    <p:sldId id="272" r:id="rId13"/>
    <p:sldId id="263" r:id="rId14"/>
    <p:sldId id="275" r:id="rId15"/>
    <p:sldId id="265" r:id="rId16"/>
    <p:sldId id="279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23DA5-1692-4B5C-938C-8519F9E61109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2BC04-10A4-4FB8-AB27-CCB3A155D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785794"/>
            <a:ext cx="914400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Подгрупповое НОД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познавательному развитию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старшей группе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  <a:cs typeface="Aharoni" pitchFamily="2" charset="-79"/>
              </a:rPr>
              <a:t>«Путешествие в страну Математики»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МДОУ «Детский сад №10 «Радуга»,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г.Гаврилов-Ям, Ярославская область.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Воспитатель: Л.М.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Радкевич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2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4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1033577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57166"/>
            <a:ext cx="835824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гра разбери зава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596" y="58981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gory-doroga-derevya-peyzazh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0112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-45068" y="6488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286731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636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Ф\Pictures\shutterstock_4377134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285992"/>
            <a:ext cx="2143140" cy="158591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Ф\Pictures\584871aad5e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57166"/>
            <a:ext cx="21212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ЛФ\Pictures\башня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214818"/>
            <a:ext cx="1581150" cy="19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ЛФ\Pictures\s12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1000108"/>
            <a:ext cx="1714511" cy="212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9820316">
            <a:off x="1287560" y="3830181"/>
            <a:ext cx="484632" cy="109984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3815069">
            <a:off x="1851138" y="830287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409344">
            <a:off x="5402342" y="658595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429520" y="3214686"/>
            <a:ext cx="484632" cy="94013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C:\Users\ЛФ\Pictures\sapogi-skorohody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6" y="2500306"/>
            <a:ext cx="1266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zaseli_domiki-3.jpg"/>
          <p:cNvPicPr/>
          <p:nvPr/>
        </p:nvPicPr>
        <p:blipFill>
          <a:blip r:embed="rId3" cstate="print"/>
          <a:srcRect l="10903" t="2265" r="10689" b="5663"/>
          <a:stretch>
            <a:fillRect/>
          </a:stretch>
        </p:blipFill>
        <p:spPr bwMode="auto">
          <a:xfrm>
            <a:off x="2357422" y="0"/>
            <a:ext cx="435771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-45068" y="6488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286731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636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Ф\Pictures\shutterstock_4377134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285992"/>
            <a:ext cx="2143140" cy="158591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Ф\Pictures\584871aad5e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57166"/>
            <a:ext cx="21212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ЛФ\Pictures\башня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214818"/>
            <a:ext cx="1581150" cy="19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ЛФ\Pictures\s12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1000108"/>
            <a:ext cx="1714511" cy="212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9820316">
            <a:off x="1287560" y="3830181"/>
            <a:ext cx="484632" cy="109984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3815069">
            <a:off x="1851138" y="830287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409344">
            <a:off x="5402342" y="658595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429520" y="3214686"/>
            <a:ext cx="484632" cy="94013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C:\Users\ЛФ\Pictures\sapogi-skorohody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4786322"/>
            <a:ext cx="1266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4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башня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414340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fhd.multiurok.ru/html/2017/03/19/s_58ce71c3201b0/img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857364"/>
            <a:ext cx="3857652" cy="4143404"/>
          </a:xfrm>
          <a:prstGeom prst="rect">
            <a:avLst/>
          </a:prstGeom>
          <a:noFill/>
        </p:spPr>
      </p:pic>
      <p:pic>
        <p:nvPicPr>
          <p:cNvPr id="7" name="игра цифры поссорилис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60007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4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732"/>
          </a:xfrm>
          <a:prstGeom prst="rect">
            <a:avLst/>
          </a:prstGeom>
        </p:spPr>
      </p:pic>
      <p:pic>
        <p:nvPicPr>
          <p:cNvPr id="7" name="Рисунок 6" descr="C:\Users\ЛФ\Pictures\s1200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544" y="241010"/>
            <a:ext cx="846043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ебята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6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s1200.png"/>
          <p:cNvPicPr/>
          <p:nvPr/>
        </p:nvPicPr>
        <p:blipFill>
          <a:blip r:embed="rId7"/>
          <a:srcRect r="12240"/>
          <a:stretch>
            <a:fillRect/>
          </a:stretch>
        </p:blipFill>
        <p:spPr bwMode="auto">
          <a:xfrm>
            <a:off x="1857357" y="500042"/>
            <a:ext cx="500066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ЛФ\Pictures\фон.jpg"/>
          <p:cNvPicPr/>
          <p:nvPr/>
        </p:nvPicPr>
        <p:blipFill>
          <a:blip r:embed="rId6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Ф\Pictures\OnBase-Community.jpg"/>
          <p:cNvPicPr/>
          <p:nvPr/>
        </p:nvPicPr>
        <p:blipFill>
          <a:blip r:embed="rId8" cstate="print"/>
          <a:srcRect t="7667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Ф\Pictures\2867311.jpe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714356"/>
            <a:ext cx="7143800" cy="564360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сундук, взвращение в сад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236.560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7757" y="5748358"/>
            <a:ext cx="609600" cy="609600"/>
          </a:xfrm>
          <a:prstGeom prst="rect">
            <a:avLst/>
          </a:prstGeom>
        </p:spPr>
      </p:pic>
      <p:pic>
        <p:nvPicPr>
          <p:cNvPr id="10" name="Игра разбери зава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68132" y="60531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fhd.multiurok.ru/html/2017/03/19/s_58ce71c3201b0/img3.jpg"/>
          <p:cNvPicPr/>
          <p:nvPr/>
        </p:nvPicPr>
        <p:blipFill>
          <a:blip r:embed="rId3" cstate="print"/>
          <a:srcRect l="16516" t="15385" r="17744" b="14316"/>
          <a:stretch>
            <a:fillRect/>
          </a:stretch>
        </p:blipFill>
        <p:spPr bwMode="auto">
          <a:xfrm>
            <a:off x="714348" y="428604"/>
            <a:ext cx="7715304" cy="5929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262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4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OnBase-Community.jpg"/>
          <p:cNvPicPr/>
          <p:nvPr/>
        </p:nvPicPr>
        <p:blipFill>
          <a:blip r:embed="rId5" cstate="print"/>
          <a:srcRect t="7667" b="5000"/>
          <a:stretch>
            <a:fillRect/>
          </a:stretch>
        </p:blipFill>
        <p:spPr bwMode="auto">
          <a:xfrm>
            <a:off x="755576" y="500042"/>
            <a:ext cx="7816952" cy="580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ундук, взвращение в сад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102.573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776" y="6004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2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-45068" y="6488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286731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636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Ф\Pictures\shutterstock_4377134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285992"/>
            <a:ext cx="2143140" cy="158591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Ф\Pictures\584871aad5e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57166"/>
            <a:ext cx="21212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ЛФ\Pictures\башня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214818"/>
            <a:ext cx="1581150" cy="19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ЛФ\Pictures\s12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1000108"/>
            <a:ext cx="1714511" cy="212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9820316">
            <a:off x="1287560" y="3830181"/>
            <a:ext cx="484632" cy="109984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3815069">
            <a:off x="1851138" y="830287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409344">
            <a:off x="5402342" y="658595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429520" y="3214686"/>
            <a:ext cx="484632" cy="94013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-45068" y="6488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ЛФ\Pictures\IMG_6407.JPG"/>
          <p:cNvPicPr/>
          <p:nvPr/>
        </p:nvPicPr>
        <p:blipFill>
          <a:blip r:embed="rId3" cstate="print"/>
          <a:srcRect l="36632" t="25451" r="39115" b="18451"/>
          <a:stretch>
            <a:fillRect/>
          </a:stretch>
        </p:blipFill>
        <p:spPr bwMode="auto">
          <a:xfrm>
            <a:off x="2786050" y="214290"/>
            <a:ext cx="400052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-45068" y="6488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286731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636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Ф\Pictures\shutterstock_4377134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285992"/>
            <a:ext cx="2143140" cy="158591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Ф\Pictures\584871aad5e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57166"/>
            <a:ext cx="21212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ЛФ\Pictures\башня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214818"/>
            <a:ext cx="1581150" cy="19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ЛФ\Pictures\s12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1000108"/>
            <a:ext cx="1714511" cy="212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9820316">
            <a:off x="1287560" y="3830181"/>
            <a:ext cx="484632" cy="109984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3815069">
            <a:off x="1851138" y="830287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409344">
            <a:off x="5402342" y="658595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429520" y="3214686"/>
            <a:ext cx="484632" cy="94013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C:\Users\ЛФ\Pictures\sapogi-skorohody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1802" y="4929198"/>
            <a:ext cx="1928826" cy="169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-45068" y="6488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286731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636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Ф\Pictures\shutterstock_4377134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285992"/>
            <a:ext cx="2143140" cy="158591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Ф\Pictures\584871aad5e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57166"/>
            <a:ext cx="21212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ЛФ\Pictures\башня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214818"/>
            <a:ext cx="1581150" cy="19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ЛФ\Pictures\s12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1000108"/>
            <a:ext cx="1714511" cy="212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ЛФ\Pictures\sapogi-skorohody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3174" y="2928934"/>
            <a:ext cx="1266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9820316">
            <a:off x="1287560" y="3830181"/>
            <a:ext cx="484632" cy="109984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3815069">
            <a:off x="1851138" y="830287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409344">
            <a:off x="5402342" y="658595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429520" y="3214686"/>
            <a:ext cx="484632" cy="94013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shutterstock_4377134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8358246" cy="635798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ЛФ\Pictures\1550609067_foxes-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714752"/>
            <a:ext cx="2209800" cy="1452943"/>
          </a:xfrm>
          <a:prstGeom prst="round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ЛФ\Pictures\заяц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572008"/>
            <a:ext cx="1581150" cy="184362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ЛФ\Pictures\медведь.jpg"/>
          <p:cNvPicPr/>
          <p:nvPr/>
        </p:nvPicPr>
        <p:blipFill>
          <a:blip r:embed="rId6"/>
          <a:srcRect l="9140" t="8531" r="10529" b="7109"/>
          <a:stretch>
            <a:fillRect/>
          </a:stretch>
        </p:blipFill>
        <p:spPr bwMode="auto">
          <a:xfrm>
            <a:off x="6000760" y="3714752"/>
            <a:ext cx="2214578" cy="1581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ЛФ\Pictures\фон.jpg"/>
          <p:cNvPicPr/>
          <p:nvPr/>
        </p:nvPicPr>
        <p:blipFill>
          <a:blip r:embed="rId2"/>
          <a:srcRect l="26456"/>
          <a:stretch>
            <a:fillRect/>
          </a:stretch>
        </p:blipFill>
        <p:spPr bwMode="auto">
          <a:xfrm>
            <a:off x="-45068" y="6488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Ф\Pictures\286731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636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Ф\Pictures\shutterstock_4377134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285992"/>
            <a:ext cx="2143140" cy="158591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Ф\Pictures\584871aad5e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57166"/>
            <a:ext cx="21212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ЛФ\Pictures\башня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214818"/>
            <a:ext cx="1581150" cy="19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ЛФ\Pictures\s12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1000108"/>
            <a:ext cx="1714511" cy="212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9820316">
            <a:off x="1287560" y="3830181"/>
            <a:ext cx="484632" cy="109984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3815069">
            <a:off x="1851138" y="830287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409344">
            <a:off x="5402342" y="658595"/>
            <a:ext cx="484632" cy="16031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429520" y="3214686"/>
            <a:ext cx="484632" cy="94013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C:\Users\ЛФ\Pictures\sapogi-skorohody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2000240"/>
            <a:ext cx="1266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33</Words>
  <Application>Microsoft Office PowerPoint</Application>
  <PresentationFormat>Экран (4:3)</PresentationFormat>
  <Paragraphs>11</Paragraphs>
  <Slides>17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ЛФ</dc:creator>
  <cp:lastModifiedBy>user</cp:lastModifiedBy>
  <cp:revision>53</cp:revision>
  <dcterms:created xsi:type="dcterms:W3CDTF">2019-10-24T16:19:35Z</dcterms:created>
  <dcterms:modified xsi:type="dcterms:W3CDTF">2019-11-18T07:24:58Z</dcterms:modified>
</cp:coreProperties>
</file>